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16621720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36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稀土永磁材料产业发展现状与展望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师大伟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95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903316" y="594698"/>
            <a:ext cx="140983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Current Status and Prospects of Rare Earth Permanent </a:t>
            </a:r>
            <a:endParaRPr lang="en-US" altLang="zh-CN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Magnet Materials Industry</a:t>
            </a:r>
            <a:endParaRPr lang="zh-CN" altLang="en-US" sz="3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1055" y="1945373"/>
            <a:ext cx="11377351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Alex Shi       Fujian Golden Dragon Rare-Earth Co.,</a:t>
            </a:r>
            <a:r>
              <a:rPr lang="zh-CN" altLang="en-US" sz="28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28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Ltd. </a:t>
            </a:r>
            <a:endParaRPr lang="zh-CN" altLang="en-US" sz="2800" b="0" cap="none" spc="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/>
          <p:cNvCxnSpPr>
            <a:cxnSpLocks noChangeShapeType="1"/>
          </p:cNvCxnSpPr>
          <p:nvPr/>
        </p:nvCxnSpPr>
        <p:spPr bwMode="auto">
          <a:xfrm>
            <a:off x="8231" y="1152819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4901" y="1693954"/>
            <a:ext cx="106891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 </a:t>
            </a: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history and industrial landscape of rare earth permanent </a:t>
            </a:r>
            <a:endParaRPr lang="en-US" altLang="zh-CN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magnetic materials.</a:t>
            </a:r>
            <a:endParaRPr lang="zh-CN" alt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412522" y="2701727"/>
            <a:ext cx="124369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</a:t>
            </a: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Current supply and demand situation of rare earth permanent magnetic materials.</a:t>
            </a:r>
            <a:endParaRPr lang="zh-CN" alt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2382244" y="3340822"/>
            <a:ext cx="140539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trend of rare earth permanent magnetic materials.</a:t>
            </a:r>
            <a:endParaRPr lang="zh-CN" alt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901" y="4025693"/>
            <a:ext cx="14094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</a:t>
            </a: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Prospects of rare earth permanent magnetic materials market.</a:t>
            </a:r>
            <a:endParaRPr lang="zh-CN" alt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81535" y="401713"/>
            <a:ext cx="28873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Main Content</a:t>
            </a:r>
            <a:endParaRPr lang="zh-CN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c3M2Y5NzIzMDFlZjAyY2Q4Njk5ODkyYjFjNzBiNT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WPS 演示</Application>
  <PresentationFormat>宽屏</PresentationFormat>
  <Paragraphs>22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等线</vt:lpstr>
      <vt:lpstr>微软雅黑</vt:lpstr>
      <vt:lpstr>Arial Unicode MS</vt:lpstr>
      <vt:lpstr>等线 Light</vt:lpstr>
      <vt:lpstr>Calibri</vt:lpstr>
      <vt:lpstr>Office 主题​​</vt:lpstr>
      <vt:lpstr>稀土永磁材料产业发展现状与展望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Vivian Pang</dc:creator>
  <cp:lastModifiedBy>pangw</cp:lastModifiedBy>
  <cp:revision>8</cp:revision>
  <dcterms:created xsi:type="dcterms:W3CDTF">2023-08-09T12:44:00Z</dcterms:created>
  <dcterms:modified xsi:type="dcterms:W3CDTF">2026-05-09T05:53:04Z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2052-12.1.0.16250</vt:lpwstr>
  </property>
</Properties>
</file>